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2" r:id="rId6"/>
    <p:sldId id="263" r:id="rId7"/>
    <p:sldId id="257" r:id="rId8"/>
    <p:sldId id="261" r:id="rId9"/>
    <p:sldId id="267" r:id="rId10"/>
    <p:sldId id="265" r:id="rId11"/>
    <p:sldId id="266" r:id="rId12"/>
    <p:sldId id="268" r:id="rId13"/>
    <p:sldId id="269" r:id="rId14"/>
    <p:sldId id="270" r:id="rId15"/>
    <p:sldId id="264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40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475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689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0945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604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1367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335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72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622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6299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873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92B77-ADA5-40DA-8A78-40189EB6215A}" type="datetimeFigureOut">
              <a:rPr lang="ru-RU" smtClean="0"/>
              <a:t>06.09.2025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516E4-CFEE-42F7-87C8-2C4132371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010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3920981"/>
            <a:ext cx="12016510" cy="2387600"/>
          </a:xfrm>
        </p:spPr>
        <p:txBody>
          <a:bodyPr>
            <a:noAutofit/>
          </a:bodyPr>
          <a:lstStyle/>
          <a:p>
            <a:r>
              <a:rPr lang="ru-RU" sz="8800" dirty="0" smtClean="0"/>
              <a:t>Четвертое сентября</a:t>
            </a:r>
            <a:br>
              <a:rPr lang="ru-RU" sz="8800" dirty="0" smtClean="0"/>
            </a:br>
            <a:r>
              <a:rPr lang="ru-RU" sz="8800" dirty="0" smtClean="0"/>
              <a:t>Классная работа</a:t>
            </a:r>
            <a:br>
              <a:rPr lang="ru-RU" sz="8800" dirty="0" smtClean="0"/>
            </a:br>
            <a:r>
              <a:rPr lang="ru-RU" sz="8800" dirty="0" smtClean="0"/>
              <a:t>Орфограммы в приставках и в корнях слов</a:t>
            </a:r>
            <a:endParaRPr lang="ru-RU" sz="8800" dirty="0"/>
          </a:p>
        </p:txBody>
      </p:sp>
    </p:spTree>
    <p:extLst>
      <p:ext uri="{BB962C8B-B14F-4D97-AF65-F5344CB8AC3E}">
        <p14:creationId xmlns:p14="http://schemas.microsoft.com/office/powerpoint/2010/main" val="3048835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25" y="498764"/>
            <a:ext cx="11700929" cy="596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85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981" y="217055"/>
            <a:ext cx="8528243" cy="639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88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932872" y="593866"/>
            <a:ext cx="110744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/>
              <a:t>Камен….…., водопровод…….., барабан…..…, полиров………, сбор………, газет…….…, рассказ……….., </a:t>
            </a:r>
            <a:r>
              <a:rPr lang="ru-RU" sz="4000" dirty="0" err="1"/>
              <a:t>стеколь</a:t>
            </a:r>
            <a:r>
              <a:rPr lang="ru-RU" sz="4000" dirty="0"/>
              <a:t>………., бетон…….…, вагон………. .</a:t>
            </a:r>
          </a:p>
          <a:p>
            <a:endParaRPr lang="ru-RU" sz="4000" dirty="0"/>
          </a:p>
          <a:p>
            <a:r>
              <a:rPr lang="ru-RU" sz="4000" dirty="0"/>
              <a:t>Перевод……..…, </a:t>
            </a:r>
            <a:r>
              <a:rPr lang="ru-RU" sz="4000" dirty="0" err="1"/>
              <a:t>буриль</a:t>
            </a:r>
            <a:r>
              <a:rPr lang="ru-RU" sz="4000" dirty="0"/>
              <a:t>………, разнос………, портфель…..…, пулемёт…..…, уголь………, набор…….…, компьютер………, </a:t>
            </a:r>
            <a:r>
              <a:rPr lang="ru-RU" sz="4000" dirty="0" err="1"/>
              <a:t>забастов</a:t>
            </a:r>
            <a:r>
              <a:rPr lang="ru-RU" sz="4000" dirty="0"/>
              <a:t>………, зачин………. .</a:t>
            </a:r>
          </a:p>
          <a:p>
            <a:endParaRPr lang="ru-RU" dirty="0"/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211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b="8876"/>
          <a:stretch/>
        </p:blipFill>
        <p:spPr>
          <a:xfrm>
            <a:off x="2032000" y="120651"/>
            <a:ext cx="7989520" cy="645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00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915" y="69272"/>
            <a:ext cx="9051637" cy="67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96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5144" y="117693"/>
            <a:ext cx="1136649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 smtClean="0"/>
              <a:t>Домашняя работа:</a:t>
            </a:r>
          </a:p>
          <a:p>
            <a:pPr algn="ctr"/>
            <a:r>
              <a:rPr lang="ru-RU" sz="4800" dirty="0" smtClean="0"/>
              <a:t/>
            </a:r>
            <a:br>
              <a:rPr lang="ru-RU" sz="4800" dirty="0" smtClean="0"/>
            </a:br>
            <a:r>
              <a:rPr lang="ru-RU" sz="4800" dirty="0" smtClean="0"/>
              <a:t>Занести в папку два правила:</a:t>
            </a:r>
            <a:br>
              <a:rPr lang="ru-RU" sz="4800" dirty="0" smtClean="0"/>
            </a:br>
            <a:r>
              <a:rPr lang="ru-RU" sz="4800" dirty="0" smtClean="0"/>
              <a:t>1. Правописание корней с чередованием (зависят от ударения)</a:t>
            </a:r>
            <a:br>
              <a:rPr lang="ru-RU" sz="4800" dirty="0" smtClean="0"/>
            </a:br>
            <a:r>
              <a:rPr lang="ru-RU" sz="4800" dirty="0" smtClean="0"/>
              <a:t>2. Правописание суффиксов чик</a:t>
            </a:r>
            <a:r>
              <a:rPr lang="en-US" sz="4800" dirty="0" smtClean="0"/>
              <a:t>/</a:t>
            </a:r>
            <a:r>
              <a:rPr lang="ru-RU" sz="4800" dirty="0" err="1" smtClean="0"/>
              <a:t>щик</a:t>
            </a:r>
            <a:r>
              <a:rPr lang="ru-RU" sz="4800" dirty="0" smtClean="0"/>
              <a:t>, </a:t>
            </a:r>
            <a:r>
              <a:rPr lang="ru-RU" sz="4800" dirty="0" err="1" smtClean="0"/>
              <a:t>ек</a:t>
            </a:r>
            <a:r>
              <a:rPr lang="en-US" sz="4800" dirty="0" smtClean="0"/>
              <a:t>/</a:t>
            </a:r>
            <a:r>
              <a:rPr lang="ru-RU" sz="4800" dirty="0" err="1" smtClean="0"/>
              <a:t>ик</a:t>
            </a:r>
            <a:r>
              <a:rPr lang="ru-RU" sz="4800" dirty="0" smtClean="0"/>
              <a:t/>
            </a:r>
            <a:br>
              <a:rPr lang="ru-RU" sz="4800" dirty="0" smtClean="0"/>
            </a:br>
            <a:r>
              <a:rPr lang="ru-RU" sz="4800" dirty="0" smtClean="0"/>
              <a:t>Подготовиться </a:t>
            </a:r>
            <a:r>
              <a:rPr lang="ru-RU" sz="4800" dirty="0" smtClean="0"/>
              <a:t>к </a:t>
            </a:r>
            <a:r>
              <a:rPr lang="ru-RU" sz="4800" dirty="0" smtClean="0"/>
              <a:t>опросу на оценку по этим правилам 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2752150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209" y="0"/>
            <a:ext cx="6823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9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-223838"/>
            <a:ext cx="9753600" cy="73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436" y="-101601"/>
            <a:ext cx="9393382" cy="704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92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209" y="0"/>
            <a:ext cx="6823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82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527" y="1787382"/>
            <a:ext cx="8661399" cy="48720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28291" y="526473"/>
            <a:ext cx="42319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smtClean="0"/>
              <a:t>Правило ослика!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90428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603" y="-297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54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963" y="0"/>
            <a:ext cx="9753600" cy="73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01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659" y="535710"/>
            <a:ext cx="1076619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 smtClean="0"/>
              <a:t>Пятое сентября</a:t>
            </a:r>
            <a:br>
              <a:rPr lang="ru-RU" sz="7200" dirty="0" smtClean="0"/>
            </a:br>
            <a:r>
              <a:rPr lang="ru-RU" sz="7200" dirty="0" smtClean="0"/>
              <a:t>Классная работа</a:t>
            </a:r>
          </a:p>
          <a:p>
            <a:pPr algn="ctr"/>
            <a:r>
              <a:rPr lang="ru-RU" sz="7200" dirty="0"/>
              <a:t>Орфограммы </a:t>
            </a:r>
            <a:r>
              <a:rPr lang="ru-RU" sz="7200" dirty="0" smtClean="0"/>
              <a:t>в </a:t>
            </a:r>
            <a:r>
              <a:rPr lang="ru-RU" sz="7200" dirty="0"/>
              <a:t>корнях </a:t>
            </a:r>
            <a:r>
              <a:rPr lang="ru-RU" sz="7200" dirty="0" smtClean="0"/>
              <a:t>слов и в суффиксах</a:t>
            </a:r>
            <a:br>
              <a:rPr lang="ru-RU" sz="7200" dirty="0" smtClean="0"/>
            </a:b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7575308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53</Words>
  <Application>Microsoft Office PowerPoint</Application>
  <PresentationFormat>Широкоэкранный</PresentationFormat>
  <Paragraphs>11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Четвертое сентября Классная работа Орфограммы в приставках и в корнях слов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Четвертое сентября Классная работа Орфограммы в приставке и корне</dc:title>
  <dc:creator>ПК</dc:creator>
  <cp:lastModifiedBy>ПК</cp:lastModifiedBy>
  <cp:revision>13</cp:revision>
  <dcterms:created xsi:type="dcterms:W3CDTF">2025-09-04T03:21:18Z</dcterms:created>
  <dcterms:modified xsi:type="dcterms:W3CDTF">2025-09-06T10:07:53Z</dcterms:modified>
</cp:coreProperties>
</file>

<file path=docProps/thumbnail.jpeg>
</file>